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  <p:embeddedFont>
      <p:font typeface="Merriweather"/>
      <p:regular r:id="rId22"/>
    </p:embeddedFont>
    <p:embeddedFont>
      <p:font typeface="Merriweather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4-1.png>
</file>

<file path=ppt/media/image-5-1.png>
</file>

<file path=ppt/media/image-6-1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656159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Cross-Platform CPU Performance Analysis of Classic Algorithms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4340185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Comparing naive vs optimized implementations on Intel and AMD CPUs.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198" y="5407462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By: 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198" y="6079927"/>
            <a:ext cx="7416403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b="1" i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</a:t>
            </a:r>
            <a:pPr algn="l" indent="0" marL="0">
              <a:lnSpc>
                <a:spcPts val="3850"/>
              </a:lnSpc>
              <a:buNone/>
            </a:pPr>
            <a:r>
              <a:rPr lang="en-US" sz="2400" i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ohaila Ahmed, Ahmed Hany, Salma Rashedy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425898"/>
            <a:ext cx="996684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Research Scope and Methodology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81416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Hardware &amp; OS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446508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Intel Core i7 and AMD Ryzen 5 on Ubuntu 22.04 Linux.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81416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Algorithms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446508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Binary, Linear, Jump, Interpolation, Recursive Linear, Sentinel Search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81416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Languages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446508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 and Go (compiled)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9881354" y="4927640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Python and Ruby (interpreted)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718661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Optimization Techniques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198" y="2631400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152323" y="2716173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Compiler Flags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152323" y="3249692"/>
            <a:ext cx="2751892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Used -O0 and -O3 for C; Go builds with and without optimizations.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212705" y="2631400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1014829" y="2716173"/>
            <a:ext cx="2751892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Code Optimizations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1014829" y="3635216"/>
            <a:ext cx="2751892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Loop unrolling, arithmetic simplification, prefetching-friendly access.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198" y="610290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52323" y="618767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 Tools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7152323" y="6721197"/>
            <a:ext cx="661427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Linux perf stat and time for CPU cycles, instructions, CPI, IPC.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084070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 Metrics Overview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198" y="3996809"/>
            <a:ext cx="7416403" cy="2148602"/>
          </a:xfrm>
          <a:prstGeom prst="roundRect">
            <a:avLst>
              <a:gd name="adj" fmla="val 4825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438" y="4012049"/>
            <a:ext cx="7385923" cy="7060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2255" y="4167664"/>
            <a:ext cx="3195518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Metric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0309027" y="4167664"/>
            <a:ext cx="3195518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Description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65438" y="4718090"/>
            <a:ext cx="7385923" cy="7060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612255" y="4873704"/>
            <a:ext cx="3195518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CPI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0309027" y="4873704"/>
            <a:ext cx="3195518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CPU Cycles per Instruction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65438" y="5424130"/>
            <a:ext cx="7385923" cy="7060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612255" y="5579745"/>
            <a:ext cx="3195518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IPC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10309027" y="5579745"/>
            <a:ext cx="3195518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Instructions per CPU Cycle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792956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Results: Compiler Optimization Impact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2705695"/>
            <a:ext cx="3584853" cy="2636877"/>
          </a:xfrm>
          <a:prstGeom prst="roundRect">
            <a:avLst>
              <a:gd name="adj" fmla="val 393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5855" y="2967752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 Language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25855" y="3501271"/>
            <a:ext cx="30607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Optimization halves CPI and nearly doubles IPC on Intel and AMD.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2705695"/>
            <a:ext cx="3584853" cy="2636877"/>
          </a:xfrm>
          <a:prstGeom prst="roundRect">
            <a:avLst>
              <a:gd name="adj" fmla="val 393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57524" y="2967752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Go Language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957524" y="3501271"/>
            <a:ext cx="30607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Moderate CPI reduction (25–35%) and IPC gains (30–35%) due to runtime overhead.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5589389"/>
            <a:ext cx="7416403" cy="1847255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5855" y="5851446"/>
            <a:ext cx="335815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Interpreted Languages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25855" y="6384965"/>
            <a:ext cx="689229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Python and Ruby show less variation; no compilation optimizations applied.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108829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Intel vs AMD CPU Performance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198" y="302156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152323" y="3106341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Intel CPUs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152323" y="3639860"/>
            <a:ext cx="2751892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Consistently better IPC than AMD across all tests.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212705" y="302156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1014829" y="3106341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AMD CPUs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1014829" y="3639860"/>
            <a:ext cx="2751892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Lower IPC and higher CPI, reflecting architectural differences.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198" y="571273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52323" y="57975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Implications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7152323" y="6331029"/>
            <a:ext cx="661427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Intel’s microarchitecture favors instruction-level parallelism and branch prediction.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401253"/>
            <a:ext cx="1273242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Language Runtime Effects on Performance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7895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 Language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421862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Minimal runtime, closer to hardware, best overall performance.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7895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Go Language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421862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Runtime overhead from garbage collection limits peak gains.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895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Python &amp; Ruby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421862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Interpreted, no compiler optimizations, stable but lower efficiency.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818912"/>
            <a:ext cx="6453664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Summary of Findings</a:t>
            </a:r>
            <a:endParaRPr lang="en-US" sz="4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1960364"/>
            <a:ext cx="1234083" cy="18167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68047" y="2207181"/>
            <a:ext cx="357425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Compiler Optimizations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2468047" y="2740700"/>
            <a:ext cx="5812155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Most significant factor improving CPU efficiency.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3777139"/>
            <a:ext cx="1234083" cy="18167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68047" y="4023955"/>
            <a:ext cx="3357324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Hardware Architecture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2468047" y="4557474"/>
            <a:ext cx="5812155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Intel outperforms AMD in IPC under tested conditions.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98" y="5593913"/>
            <a:ext cx="1234083" cy="18167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68047" y="584073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Language Runtime</a:t>
            </a:r>
            <a:endParaRPr lang="en-US" sz="2400" dirty="0"/>
          </a:p>
        </p:txBody>
      </p:sp>
      <p:sp>
        <p:nvSpPr>
          <p:cNvPr id="12" name="Text 6"/>
          <p:cNvSpPr/>
          <p:nvPr/>
        </p:nvSpPr>
        <p:spPr>
          <a:xfrm>
            <a:off x="2468047" y="6374249"/>
            <a:ext cx="5812155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Runtime overhead limits optimization benefits, especially in Go.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000839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 and Future Work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2913578"/>
            <a:ext cx="185023" cy="1323142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8987" y="291357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418987" y="3447098"/>
            <a:ext cx="6861215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Compiler optimizations and hardware architecture are key to performance.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233964" y="4483537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789152" y="448353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Limitations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789152" y="5017056"/>
            <a:ext cx="649104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Go runtime overhead restricts gains compared to C.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604248" y="5658683"/>
            <a:ext cx="185023" cy="1323142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159437" y="565868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Future Work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2159437" y="6192203"/>
            <a:ext cx="6120765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Expand analysis to more algorithms, languages, and OS platforms.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2025-05-29T14:38:36Z</dcterms:created>
  <dcterms:modified xsi:type="dcterms:W3CDTF">2025-05-29T14:38:36Z</dcterms:modified>
</cp:coreProperties>
</file>